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</p:sldMasterIdLst>
  <p:sldIdLst>
    <p:sldId id="1936" r:id="rId3"/>
    <p:sldId id="1955" r:id="rId4"/>
    <p:sldId id="1956" r:id="rId5"/>
    <p:sldId id="1957" r:id="rId6"/>
    <p:sldId id="19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D19261-BC18-4058-AD88-FD5F61722D68}">
          <p14:sldIdLst>
            <p14:sldId id="1936"/>
            <p14:sldId id="1955"/>
            <p14:sldId id="1956"/>
            <p14:sldId id="1957"/>
            <p14:sldId id="19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 flip="none" rotWithShape="1">
          <a:gsLst>
            <a:gs pos="43000">
              <a:srgbClr val="035D89"/>
            </a:gs>
            <a:gs pos="0">
              <a:srgbClr val="052643"/>
            </a:gs>
            <a:gs pos="71000">
              <a:srgbClr val="009DD9"/>
            </a:gs>
            <a:gs pos="100000">
              <a:schemeClr val="accent6">
                <a:lumMod val="20000"/>
                <a:lumOff val="8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37">
            <a:extLst>
              <a:ext uri="{FF2B5EF4-FFF2-40B4-BE49-F238E27FC236}">
                <a16:creationId xmlns:a16="http://schemas.microsoft.com/office/drawing/2014/main" id="{3D5EC970-04A1-8612-6FC3-1AADE9566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6344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Advanced Robotics &amp; Automated Systems (ARAS)</a:t>
            </a:r>
          </a:p>
        </p:txBody>
      </p:sp>
      <p:sp>
        <p:nvSpPr>
          <p:cNvPr id="7" name="Title Placeholder 20">
            <a:extLst>
              <a:ext uri="{FF2B5EF4-FFF2-40B4-BE49-F238E27FC236}">
                <a16:creationId xmlns:a16="http://schemas.microsoft.com/office/drawing/2014/main" id="{593F6FC7-D5F3-001C-B75A-8A1F057C3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364" y="3089835"/>
            <a:ext cx="7691718" cy="812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E0B671A-1CFE-6C97-FCCD-E693F0A9C6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93364" y="4001527"/>
            <a:ext cx="7353300" cy="44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4AE0-0E40-D20B-C877-B6485D759AD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14ED4DD-D7B4-49AB-B175-FB8A74D6102D}" type="datetime2">
              <a:rPr lang="en-US" smtClean="0"/>
              <a:t>Saturday, July 20, 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DD2E39-21BE-2F03-C09B-5496EAE8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40410-9B1D-47F2-821E-BC1521AA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19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7000-671A-3EC3-29D1-E5FF74744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F9B60C-1BB3-3802-948F-F5D5376FA4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01CC1-4A7D-49AF-55A8-FD3995F1E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253B70-BD64-D064-ED43-B1CC136E6B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B0EA0F01-5715-4349-99E5-5FF1C599EC66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D7B6877-37E4-7C09-3F69-32D8A2001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5286792-F540-696C-5CA2-BFD8E9DAB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97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D696-43EE-1F8D-0FCE-94974F494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639D7-1CEF-B30A-C91A-643D8FC86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2B2330-FB4F-720F-4081-47714915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04B55FF8-3C4C-49CC-A424-60FE6D1AF7F0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3C34DC-BC69-5375-5D75-8ACA2053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78222EF-2EB9-B1A8-7C05-EE412DB08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693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76F64-B6BF-EF83-6055-1AA328B488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B436A-07F5-76EB-1856-C6781DDEE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A6331D-24F2-B182-186D-E53BD419D4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9FB8609D-2DE0-41C2-A226-47952721ECC0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5E84BD-7E00-40A7-5531-BB2C3585A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26825ED-2E6D-524F-01DC-026232FA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0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3614F-848B-E7D7-4521-8519D6144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8440A-F3FF-37BC-263C-5919212FDA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F22D024-9717-BA5C-3A04-AE5AFA4908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6E356D09-7A33-46E7-96E3-382EE7F9B61B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4B6404F-5DBF-6BD9-C3C2-2A6F98A37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B7D4B1A-434A-45F1-C176-6F66E5AB58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94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23304-E4C5-8067-BE4E-3FC1CEED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E5685-9EDD-631C-10E0-1BE46C6CFE5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19198" y="1096327"/>
            <a:ext cx="10078405" cy="542333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A83C90-F627-B0F3-F62C-C8994EB0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10FACE38-DD28-47C7-AFDA-610060D26A61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3DF1F2-32DA-2E47-83F2-F1A128F8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CE7E5E-848A-A617-4CEA-3546F217B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04C6E0-E753-04F1-146F-3938FEBF559D}"/>
              </a:ext>
            </a:extLst>
          </p:cNvPr>
          <p:cNvCxnSpPr>
            <a:cxnSpLocks/>
          </p:cNvCxnSpPr>
          <p:nvPr userDrawn="1"/>
        </p:nvCxnSpPr>
        <p:spPr>
          <a:xfrm>
            <a:off x="1219198" y="872683"/>
            <a:ext cx="6848477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126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EF43-83E0-81A2-B8FE-4CCAE945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B7A03-9509-6083-B7C7-F09B5270E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3CB41-743C-606F-9C08-80FD17A2B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55480AE0-430E-4985-B602-61E8E13ED338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C4344-9BD4-CAF5-E038-393F06A32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B50389C-CE14-B38A-6E3A-EA35D53DC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1D382-09FC-2F82-AC31-BA33FEFD5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C3A4-568B-2F03-3608-AB362C2AD9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BCC6D5-7CFA-CA0E-6FA0-B386A345E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A9456C9-AF20-D9E6-8A76-DA71032E8C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194D099E-E19E-4139-A92E-6754D14AC80F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E9596C-E45A-52C5-53E7-7E0654E14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D5025D3-1575-DBFB-9E58-FBAEA3951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802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B4C9-0CB2-B4A1-B891-08C22D3F3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2AFBD-0117-05BD-6648-3BAE74E5D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2F004-AB72-5B40-90B6-F79719B73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9781A4-A6E9-EE72-AF9D-28AA4F581F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98BE95-C280-5CE0-CABE-E71799CFE3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A96E5F37-158A-4B49-8271-BEF97B9C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BA18DA87-0270-4BDC-A7FB-A9A1DD5B5061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3AED65F-8B82-7608-B0FA-13C6F1C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9FF2A-F346-3A80-4E29-7C989DE20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6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D9DBA-E804-86D8-1A75-EF4EB5C08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1302E17-CB5B-8055-AEA7-CCC81B4732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E38E4DC6-31E1-4A54-92B3-3E5CE0EFAE0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2FD1C4D-D214-FD57-8A32-13E45297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0CB4889-3946-9EAC-3E7E-97F1294FF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476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D32C807-5D3D-5001-E03A-C481B5DE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F3761774-0893-40E9-8F29-85DE526BDEC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9CB8E5C-970D-1946-7E11-CA5DD4A62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5F5B309-4D67-77F0-8100-851F21F496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03F0945-2639-4BBE-781C-758016EFF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8" y="350643"/>
            <a:ext cx="10078405" cy="50755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271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5830-E4C9-B354-2419-F98F7ECC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A22AF-8810-4E71-A2D9-FD6155021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F8ABDB-614D-4ED7-09FB-553FA2E75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91F0DC2-4A3B-0831-50D3-C6F5B26F19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/>
          <a:lstStyle/>
          <a:p>
            <a:fld id="{6A9975D3-FF12-497C-BC11-A2F46B76F14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70C3647-8FCD-DFF7-5971-B51FD6E0F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AB1F40C-7516-CC4F-0B74-90320C0CC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841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43000">
              <a:srgbClr val="035D89"/>
            </a:gs>
            <a:gs pos="0">
              <a:srgbClr val="052643"/>
            </a:gs>
            <a:gs pos="71000">
              <a:srgbClr val="009DD9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C707355-E079-E109-F559-9C36116BC29C}"/>
              </a:ext>
            </a:extLst>
          </p:cNvPr>
          <p:cNvGrpSpPr/>
          <p:nvPr userDrawn="1"/>
        </p:nvGrpSpPr>
        <p:grpSpPr>
          <a:xfrm>
            <a:off x="2119" y="1479550"/>
            <a:ext cx="12187767" cy="2425700"/>
            <a:chOff x="1588" y="1479550"/>
            <a:chExt cx="9140825" cy="24257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0FA0FD8-983F-8CD7-9E0A-35C48374AEA0}"/>
                </a:ext>
              </a:extLst>
            </p:cNvPr>
            <p:cNvGrpSpPr/>
            <p:nvPr userDrawn="1"/>
          </p:nvGrpSpPr>
          <p:grpSpPr>
            <a:xfrm>
              <a:off x="1588" y="1479550"/>
              <a:ext cx="9140825" cy="2425700"/>
              <a:chOff x="1588" y="1479550"/>
              <a:chExt cx="9140825" cy="2425700"/>
            </a:xfrm>
          </p:grpSpPr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6E571C3A-41BC-7FF4-3B08-45179BB87A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31838" y="3089275"/>
                <a:ext cx="8410575" cy="815975"/>
              </a:xfrm>
              <a:custGeom>
                <a:avLst/>
                <a:gdLst>
                  <a:gd name="T0" fmla="*/ 2650 w 2650"/>
                  <a:gd name="T1" fmla="*/ 0 h 257"/>
                  <a:gd name="T2" fmla="*/ 2650 w 2650"/>
                  <a:gd name="T3" fmla="*/ 257 h 257"/>
                  <a:gd name="T4" fmla="*/ 63 w 2650"/>
                  <a:gd name="T5" fmla="*/ 257 h 257"/>
                  <a:gd name="T6" fmla="*/ 7 w 2650"/>
                  <a:gd name="T7" fmla="*/ 215 h 257"/>
                  <a:gd name="T8" fmla="*/ 6 w 2650"/>
                  <a:gd name="T9" fmla="*/ 212 h 257"/>
                  <a:gd name="T10" fmla="*/ 34 w 2650"/>
                  <a:gd name="T11" fmla="*/ 146 h 257"/>
                  <a:gd name="T12" fmla="*/ 286 w 2650"/>
                  <a:gd name="T13" fmla="*/ 0 h 257"/>
                  <a:gd name="T14" fmla="*/ 2650 w 2650"/>
                  <a:gd name="T15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50" h="257">
                    <a:moveTo>
                      <a:pt x="2650" y="0"/>
                    </a:moveTo>
                    <a:cubicBezTo>
                      <a:pt x="2650" y="257"/>
                      <a:pt x="2650" y="257"/>
                      <a:pt x="2650" y="257"/>
                    </a:cubicBezTo>
                    <a:cubicBezTo>
                      <a:pt x="63" y="257"/>
                      <a:pt x="63" y="257"/>
                      <a:pt x="63" y="257"/>
                    </a:cubicBezTo>
                    <a:cubicBezTo>
                      <a:pt x="34" y="257"/>
                      <a:pt x="14" y="238"/>
                      <a:pt x="7" y="215"/>
                    </a:cubicBezTo>
                    <a:cubicBezTo>
                      <a:pt x="6" y="212"/>
                      <a:pt x="6" y="212"/>
                      <a:pt x="6" y="212"/>
                    </a:cubicBezTo>
                    <a:cubicBezTo>
                      <a:pt x="0" y="188"/>
                      <a:pt x="8" y="161"/>
                      <a:pt x="34" y="146"/>
                    </a:cubicBezTo>
                    <a:cubicBezTo>
                      <a:pt x="286" y="0"/>
                      <a:pt x="286" y="0"/>
                      <a:pt x="286" y="0"/>
                    </a:cubicBezTo>
                    <a:lnTo>
                      <a:pt x="26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425C90"/>
                  </a:gs>
                  <a:gs pos="80000">
                    <a:schemeClr val="bg1"/>
                  </a:gs>
                </a:gsLst>
                <a:lin ang="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/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C4C8F9BF-95F4-6433-E337-BD6B0DDDCB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31838" y="3089275"/>
                <a:ext cx="908050" cy="815975"/>
              </a:xfrm>
              <a:custGeom>
                <a:avLst/>
                <a:gdLst>
                  <a:gd name="T0" fmla="*/ 286 w 286"/>
                  <a:gd name="T1" fmla="*/ 0 h 257"/>
                  <a:gd name="T2" fmla="*/ 286 w 286"/>
                  <a:gd name="T3" fmla="*/ 257 h 257"/>
                  <a:gd name="T4" fmla="*/ 63 w 286"/>
                  <a:gd name="T5" fmla="*/ 257 h 257"/>
                  <a:gd name="T6" fmla="*/ 7 w 286"/>
                  <a:gd name="T7" fmla="*/ 215 h 257"/>
                  <a:gd name="T8" fmla="*/ 6 w 286"/>
                  <a:gd name="T9" fmla="*/ 212 h 257"/>
                  <a:gd name="T10" fmla="*/ 34 w 286"/>
                  <a:gd name="T11" fmla="*/ 146 h 257"/>
                  <a:gd name="T12" fmla="*/ 286 w 286"/>
                  <a:gd name="T13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6" h="257">
                    <a:moveTo>
                      <a:pt x="286" y="0"/>
                    </a:moveTo>
                    <a:cubicBezTo>
                      <a:pt x="286" y="257"/>
                      <a:pt x="286" y="257"/>
                      <a:pt x="286" y="257"/>
                    </a:cubicBezTo>
                    <a:cubicBezTo>
                      <a:pt x="63" y="257"/>
                      <a:pt x="63" y="257"/>
                      <a:pt x="63" y="257"/>
                    </a:cubicBezTo>
                    <a:cubicBezTo>
                      <a:pt x="34" y="257"/>
                      <a:pt x="14" y="238"/>
                      <a:pt x="7" y="215"/>
                    </a:cubicBezTo>
                    <a:cubicBezTo>
                      <a:pt x="6" y="212"/>
                      <a:pt x="6" y="212"/>
                      <a:pt x="6" y="212"/>
                    </a:cubicBezTo>
                    <a:cubicBezTo>
                      <a:pt x="0" y="188"/>
                      <a:pt x="8" y="161"/>
                      <a:pt x="34" y="146"/>
                    </a:cubicBezTo>
                    <a:lnTo>
                      <a:pt x="28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alpha val="2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97E75C85-6FB9-98A9-FCD2-8921630C72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31838" y="3089275"/>
                <a:ext cx="2525713" cy="673100"/>
              </a:xfrm>
              <a:custGeom>
                <a:avLst/>
                <a:gdLst>
                  <a:gd name="T0" fmla="*/ 796 w 796"/>
                  <a:gd name="T1" fmla="*/ 0 h 212"/>
                  <a:gd name="T2" fmla="*/ 6 w 796"/>
                  <a:gd name="T3" fmla="*/ 212 h 212"/>
                  <a:gd name="T4" fmla="*/ 34 w 796"/>
                  <a:gd name="T5" fmla="*/ 146 h 212"/>
                  <a:gd name="T6" fmla="*/ 286 w 796"/>
                  <a:gd name="T7" fmla="*/ 0 h 212"/>
                  <a:gd name="T8" fmla="*/ 796 w 796"/>
                  <a:gd name="T9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6" h="212">
                    <a:moveTo>
                      <a:pt x="796" y="0"/>
                    </a:moveTo>
                    <a:cubicBezTo>
                      <a:pt x="6" y="212"/>
                      <a:pt x="6" y="212"/>
                      <a:pt x="6" y="212"/>
                    </a:cubicBezTo>
                    <a:cubicBezTo>
                      <a:pt x="0" y="188"/>
                      <a:pt x="8" y="161"/>
                      <a:pt x="34" y="146"/>
                    </a:cubicBezTo>
                    <a:cubicBezTo>
                      <a:pt x="286" y="0"/>
                      <a:pt x="286" y="0"/>
                      <a:pt x="286" y="0"/>
                    </a:cubicBez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/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C37206B-315A-2774-EFB9-F61C99098F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47688" y="2295525"/>
                <a:ext cx="1966913" cy="1466850"/>
              </a:xfrm>
              <a:custGeom>
                <a:avLst/>
                <a:gdLst>
                  <a:gd name="T0" fmla="*/ 586 w 620"/>
                  <a:gd name="T1" fmla="*/ 111 h 462"/>
                  <a:gd name="T2" fmla="*/ 564 w 620"/>
                  <a:gd name="T3" fmla="*/ 123 h 462"/>
                  <a:gd name="T4" fmla="*/ 92 w 620"/>
                  <a:gd name="T5" fmla="*/ 396 h 462"/>
                  <a:gd name="T6" fmla="*/ 92 w 620"/>
                  <a:gd name="T7" fmla="*/ 396 h 462"/>
                  <a:gd name="T8" fmla="*/ 64 w 620"/>
                  <a:gd name="T9" fmla="*/ 462 h 462"/>
                  <a:gd name="T10" fmla="*/ 52 w 620"/>
                  <a:gd name="T11" fmla="*/ 419 h 462"/>
                  <a:gd name="T12" fmla="*/ 4 w 620"/>
                  <a:gd name="T13" fmla="*/ 238 h 462"/>
                  <a:gd name="T14" fmla="*/ 0 w 620"/>
                  <a:gd name="T15" fmla="*/ 213 h 462"/>
                  <a:gd name="T16" fmla="*/ 51 w 620"/>
                  <a:gd name="T17" fmla="*/ 123 h 462"/>
                  <a:gd name="T18" fmla="*/ 265 w 620"/>
                  <a:gd name="T19" fmla="*/ 0 h 462"/>
                  <a:gd name="T20" fmla="*/ 556 w 620"/>
                  <a:gd name="T21" fmla="*/ 0 h 462"/>
                  <a:gd name="T22" fmla="*/ 613 w 620"/>
                  <a:gd name="T23" fmla="*/ 43 h 462"/>
                  <a:gd name="T24" fmla="*/ 614 w 620"/>
                  <a:gd name="T25" fmla="*/ 46 h 462"/>
                  <a:gd name="T26" fmla="*/ 586 w 620"/>
                  <a:gd name="T27" fmla="*/ 111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20" h="462">
                    <a:moveTo>
                      <a:pt x="586" y="111"/>
                    </a:moveTo>
                    <a:cubicBezTo>
                      <a:pt x="564" y="123"/>
                      <a:pt x="564" y="123"/>
                      <a:pt x="564" y="123"/>
                    </a:cubicBezTo>
                    <a:cubicBezTo>
                      <a:pt x="92" y="396"/>
                      <a:pt x="92" y="396"/>
                      <a:pt x="92" y="396"/>
                    </a:cubicBezTo>
                    <a:cubicBezTo>
                      <a:pt x="92" y="396"/>
                      <a:pt x="92" y="396"/>
                      <a:pt x="92" y="396"/>
                    </a:cubicBezTo>
                    <a:cubicBezTo>
                      <a:pt x="66" y="411"/>
                      <a:pt x="58" y="438"/>
                      <a:pt x="64" y="462"/>
                    </a:cubicBezTo>
                    <a:cubicBezTo>
                      <a:pt x="52" y="419"/>
                      <a:pt x="52" y="419"/>
                      <a:pt x="52" y="419"/>
                    </a:cubicBezTo>
                    <a:cubicBezTo>
                      <a:pt x="4" y="238"/>
                      <a:pt x="4" y="238"/>
                      <a:pt x="4" y="238"/>
                    </a:cubicBezTo>
                    <a:cubicBezTo>
                      <a:pt x="2" y="230"/>
                      <a:pt x="1" y="221"/>
                      <a:pt x="0" y="213"/>
                    </a:cubicBezTo>
                    <a:cubicBezTo>
                      <a:pt x="0" y="177"/>
                      <a:pt x="19" y="142"/>
                      <a:pt x="51" y="123"/>
                    </a:cubicBezTo>
                    <a:cubicBezTo>
                      <a:pt x="265" y="0"/>
                      <a:pt x="265" y="0"/>
                      <a:pt x="265" y="0"/>
                    </a:cubicBezTo>
                    <a:cubicBezTo>
                      <a:pt x="556" y="0"/>
                      <a:pt x="556" y="0"/>
                      <a:pt x="556" y="0"/>
                    </a:cubicBezTo>
                    <a:cubicBezTo>
                      <a:pt x="586" y="0"/>
                      <a:pt x="607" y="20"/>
                      <a:pt x="613" y="43"/>
                    </a:cubicBezTo>
                    <a:cubicBezTo>
                      <a:pt x="614" y="46"/>
                      <a:pt x="614" y="46"/>
                      <a:pt x="614" y="46"/>
                    </a:cubicBezTo>
                    <a:cubicBezTo>
                      <a:pt x="620" y="69"/>
                      <a:pt x="612" y="96"/>
                      <a:pt x="586" y="1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141B5592-597D-DDD6-41C0-8778A04618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588" y="1479550"/>
                <a:ext cx="2490788" cy="952500"/>
              </a:xfrm>
              <a:custGeom>
                <a:avLst/>
                <a:gdLst>
                  <a:gd name="T0" fmla="*/ 785 w 785"/>
                  <a:gd name="T1" fmla="*/ 300 h 300"/>
                  <a:gd name="T2" fmla="*/ 728 w 785"/>
                  <a:gd name="T3" fmla="*/ 257 h 300"/>
                  <a:gd name="T4" fmla="*/ 0 w 785"/>
                  <a:gd name="T5" fmla="*/ 257 h 300"/>
                  <a:gd name="T6" fmla="*/ 0 w 785"/>
                  <a:gd name="T7" fmla="*/ 0 h 300"/>
                  <a:gd name="T8" fmla="*/ 627 w 785"/>
                  <a:gd name="T9" fmla="*/ 0 h 300"/>
                  <a:gd name="T10" fmla="*/ 725 w 785"/>
                  <a:gd name="T11" fmla="*/ 76 h 300"/>
                  <a:gd name="T12" fmla="*/ 774 w 785"/>
                  <a:gd name="T13" fmla="*/ 257 h 300"/>
                  <a:gd name="T14" fmla="*/ 785 w 785"/>
                  <a:gd name="T15" fmla="*/ 30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5" h="300">
                    <a:moveTo>
                      <a:pt x="785" y="300"/>
                    </a:moveTo>
                    <a:cubicBezTo>
                      <a:pt x="779" y="277"/>
                      <a:pt x="758" y="257"/>
                      <a:pt x="728" y="257"/>
                    </a:cubicBezTo>
                    <a:cubicBezTo>
                      <a:pt x="0" y="257"/>
                      <a:pt x="0" y="257"/>
                      <a:pt x="0" y="25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27" y="0"/>
                      <a:pt x="627" y="0"/>
                      <a:pt x="627" y="0"/>
                    </a:cubicBezTo>
                    <a:cubicBezTo>
                      <a:pt x="673" y="0"/>
                      <a:pt x="713" y="31"/>
                      <a:pt x="725" y="76"/>
                    </a:cubicBezTo>
                    <a:cubicBezTo>
                      <a:pt x="774" y="257"/>
                      <a:pt x="774" y="257"/>
                      <a:pt x="774" y="257"/>
                    </a:cubicBezTo>
                    <a:lnTo>
                      <a:pt x="785" y="3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74437CDD-D397-F1D2-E512-079BA7A9642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608138" y="2295525"/>
                <a:ext cx="906463" cy="812800"/>
              </a:xfrm>
              <a:custGeom>
                <a:avLst/>
                <a:gdLst>
                  <a:gd name="T0" fmla="*/ 0 w 286"/>
                  <a:gd name="T1" fmla="*/ 256 h 256"/>
                  <a:gd name="T2" fmla="*/ 0 w 286"/>
                  <a:gd name="T3" fmla="*/ 0 h 256"/>
                  <a:gd name="T4" fmla="*/ 222 w 286"/>
                  <a:gd name="T5" fmla="*/ 0 h 256"/>
                  <a:gd name="T6" fmla="*/ 279 w 286"/>
                  <a:gd name="T7" fmla="*/ 42 h 256"/>
                  <a:gd name="T8" fmla="*/ 280 w 286"/>
                  <a:gd name="T9" fmla="*/ 45 h 256"/>
                  <a:gd name="T10" fmla="*/ 252 w 286"/>
                  <a:gd name="T11" fmla="*/ 111 h 256"/>
                  <a:gd name="T12" fmla="*/ 0 w 286"/>
                  <a:gd name="T13" fmla="*/ 25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6" h="256">
                    <a:moveTo>
                      <a:pt x="0" y="25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22" y="0"/>
                      <a:pt x="222" y="0"/>
                      <a:pt x="222" y="0"/>
                    </a:cubicBezTo>
                    <a:cubicBezTo>
                      <a:pt x="252" y="0"/>
                      <a:pt x="272" y="19"/>
                      <a:pt x="279" y="42"/>
                    </a:cubicBezTo>
                    <a:cubicBezTo>
                      <a:pt x="280" y="45"/>
                      <a:pt x="280" y="45"/>
                      <a:pt x="280" y="45"/>
                    </a:cubicBezTo>
                    <a:cubicBezTo>
                      <a:pt x="286" y="68"/>
                      <a:pt x="278" y="96"/>
                      <a:pt x="252" y="111"/>
                    </a:cubicBezTo>
                    <a:lnTo>
                      <a:pt x="0" y="256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alpha val="2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18" name="Freeform 12">
                <a:extLst>
                  <a:ext uri="{FF2B5EF4-FFF2-40B4-BE49-F238E27FC236}">
                    <a16:creationId xmlns:a16="http://schemas.microsoft.com/office/drawing/2014/main" id="{5C41F5E1-AE0F-8A74-1398-7133DDD90C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47688" y="2295525"/>
                <a:ext cx="1947863" cy="663575"/>
              </a:xfrm>
              <a:custGeom>
                <a:avLst/>
                <a:gdLst>
                  <a:gd name="T0" fmla="*/ 614 w 614"/>
                  <a:gd name="T1" fmla="*/ 45 h 209"/>
                  <a:gd name="T2" fmla="*/ 0 w 614"/>
                  <a:gd name="T3" fmla="*/ 209 h 209"/>
                  <a:gd name="T4" fmla="*/ 51 w 614"/>
                  <a:gd name="T5" fmla="*/ 123 h 209"/>
                  <a:gd name="T6" fmla="*/ 265 w 614"/>
                  <a:gd name="T7" fmla="*/ 0 h 209"/>
                  <a:gd name="T8" fmla="*/ 556 w 614"/>
                  <a:gd name="T9" fmla="*/ 0 h 209"/>
                  <a:gd name="T10" fmla="*/ 613 w 614"/>
                  <a:gd name="T11" fmla="*/ 43 h 209"/>
                  <a:gd name="T12" fmla="*/ 614 w 614"/>
                  <a:gd name="T13" fmla="*/ 45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209">
                    <a:moveTo>
                      <a:pt x="614" y="45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1" y="174"/>
                      <a:pt x="20" y="141"/>
                      <a:pt x="51" y="123"/>
                    </a:cubicBezTo>
                    <a:cubicBezTo>
                      <a:pt x="265" y="0"/>
                      <a:pt x="265" y="0"/>
                      <a:pt x="265" y="0"/>
                    </a:cubicBezTo>
                    <a:cubicBezTo>
                      <a:pt x="556" y="0"/>
                      <a:pt x="556" y="0"/>
                      <a:pt x="556" y="0"/>
                    </a:cubicBezTo>
                    <a:cubicBezTo>
                      <a:pt x="586" y="0"/>
                      <a:pt x="607" y="20"/>
                      <a:pt x="613" y="43"/>
                    </a:cubicBezTo>
                    <a:lnTo>
                      <a:pt x="614" y="45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64EFDA0-8D9D-16C1-2AF6-A079B1F14B58}"/>
                </a:ext>
              </a:extLst>
            </p:cNvPr>
            <p:cNvGrpSpPr/>
            <p:nvPr userDrawn="1"/>
          </p:nvGrpSpPr>
          <p:grpSpPr>
            <a:xfrm>
              <a:off x="1846499" y="3436918"/>
              <a:ext cx="6801657" cy="120689"/>
              <a:chOff x="1846499" y="3436918"/>
              <a:chExt cx="6801657" cy="120689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28EBCDA-3FA5-3513-AD0E-CEE5A19B9ED2}"/>
                  </a:ext>
                </a:extLst>
              </p:cNvPr>
              <p:cNvCxnSpPr/>
              <p:nvPr userDrawn="1"/>
            </p:nvCxnSpPr>
            <p:spPr>
              <a:xfrm>
                <a:off x="1846499" y="3497263"/>
                <a:ext cx="6678069" cy="0"/>
              </a:xfrm>
              <a:prstGeom prst="line">
                <a:avLst/>
              </a:prstGeom>
              <a:ln w="12700">
                <a:gradFill>
                  <a:gsLst>
                    <a:gs pos="0">
                      <a:schemeClr val="tx2">
                        <a:alpha val="0"/>
                      </a:schemeClr>
                    </a:gs>
                    <a:gs pos="100000">
                      <a:schemeClr val="tx2">
                        <a:alpha val="30000"/>
                      </a:schemeClr>
                    </a:gs>
                  </a:gsLst>
                  <a:lin ang="0" scaled="0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9853472D-E250-DAB9-DDDE-2CE6A0330633}"/>
                  </a:ext>
                </a:extLst>
              </p:cNvPr>
              <p:cNvSpPr/>
              <p:nvPr userDrawn="1"/>
            </p:nvSpPr>
            <p:spPr>
              <a:xfrm rot="5400000">
                <a:off x="8535790" y="3445242"/>
                <a:ext cx="120689" cy="104042"/>
              </a:xfrm>
              <a:prstGeom prst="triangle">
                <a:avLst/>
              </a:prstGeom>
              <a:solidFill>
                <a:schemeClr val="tx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6AABBF89-013E-335F-AD28-7AE6304389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011" y="1390984"/>
            <a:ext cx="3093151" cy="90454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AF6A1-0F2C-C573-0A42-3999CFBF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AFAAA-8BDE-2AC2-32E2-68EDEACE6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0D968-6503-4E2D-8EB8-ABA26C677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03D8-57F2-4598-B27C-01C1F21883AA}" type="datetime2">
              <a:rPr lang="en-US" smtClean="0"/>
              <a:t>Saturday, July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8D54E-673C-F583-E0FB-7F4DAEEA3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Advanced Robotics &amp; Automated Systems (ARAS)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D5F92-4440-AC55-F7BB-0440E4F00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40410-9B1D-47F2-821E-BC1521AA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26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9277CD-E666-08AA-7645-90D3E9AAD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8" y="207768"/>
            <a:ext cx="10078405" cy="5075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CEDAB3-CD3A-431C-425B-53B09FE44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0964" y="1096327"/>
            <a:ext cx="10582836" cy="5423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3D9E457-E048-24AD-E5C0-EF4B8F21FC81}"/>
              </a:ext>
            </a:extLst>
          </p:cNvPr>
          <p:cNvGrpSpPr/>
          <p:nvPr userDrawn="1"/>
        </p:nvGrpSpPr>
        <p:grpSpPr>
          <a:xfrm flipH="1">
            <a:off x="-2" y="1"/>
            <a:ext cx="1452283" cy="926352"/>
            <a:chOff x="4745443" y="3932518"/>
            <a:chExt cx="2400302" cy="1260478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F9C8875-DBDF-E977-8355-718165F63B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1912" y="4319868"/>
              <a:ext cx="1367367" cy="800100"/>
            </a:xfrm>
            <a:custGeom>
              <a:avLst/>
              <a:gdLst>
                <a:gd name="T0" fmla="*/ 18 w 323"/>
                <a:gd name="T1" fmla="*/ 69 h 252"/>
                <a:gd name="T2" fmla="*/ 29 w 323"/>
                <a:gd name="T3" fmla="*/ 75 h 252"/>
                <a:gd name="T4" fmla="*/ 275 w 323"/>
                <a:gd name="T5" fmla="*/ 217 h 252"/>
                <a:gd name="T6" fmla="*/ 275 w 323"/>
                <a:gd name="T7" fmla="*/ 217 h 252"/>
                <a:gd name="T8" fmla="*/ 289 w 323"/>
                <a:gd name="T9" fmla="*/ 252 h 252"/>
                <a:gd name="T10" fmla="*/ 295 w 323"/>
                <a:gd name="T11" fmla="*/ 229 h 252"/>
                <a:gd name="T12" fmla="*/ 321 w 323"/>
                <a:gd name="T13" fmla="*/ 135 h 252"/>
                <a:gd name="T14" fmla="*/ 322 w 323"/>
                <a:gd name="T15" fmla="*/ 122 h 252"/>
                <a:gd name="T16" fmla="*/ 296 w 323"/>
                <a:gd name="T17" fmla="*/ 75 h 252"/>
                <a:gd name="T18" fmla="*/ 165 w 323"/>
                <a:gd name="T19" fmla="*/ 0 h 252"/>
                <a:gd name="T20" fmla="*/ 33 w 323"/>
                <a:gd name="T21" fmla="*/ 6 h 252"/>
                <a:gd name="T22" fmla="*/ 4 w 323"/>
                <a:gd name="T23" fmla="*/ 34 h 252"/>
                <a:gd name="T24" fmla="*/ 3 w 323"/>
                <a:gd name="T25" fmla="*/ 35 h 252"/>
                <a:gd name="T26" fmla="*/ 18 w 323"/>
                <a:gd name="T27" fmla="*/ 6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3" h="252">
                  <a:moveTo>
                    <a:pt x="18" y="69"/>
                  </a:moveTo>
                  <a:cubicBezTo>
                    <a:pt x="29" y="75"/>
                    <a:pt x="29" y="75"/>
                    <a:pt x="29" y="75"/>
                  </a:cubicBezTo>
                  <a:cubicBezTo>
                    <a:pt x="275" y="217"/>
                    <a:pt x="275" y="217"/>
                    <a:pt x="275" y="217"/>
                  </a:cubicBezTo>
                  <a:cubicBezTo>
                    <a:pt x="275" y="217"/>
                    <a:pt x="275" y="217"/>
                    <a:pt x="275" y="217"/>
                  </a:cubicBezTo>
                  <a:cubicBezTo>
                    <a:pt x="288" y="225"/>
                    <a:pt x="292" y="239"/>
                    <a:pt x="289" y="252"/>
                  </a:cubicBezTo>
                  <a:cubicBezTo>
                    <a:pt x="295" y="229"/>
                    <a:pt x="295" y="229"/>
                    <a:pt x="295" y="229"/>
                  </a:cubicBezTo>
                  <a:cubicBezTo>
                    <a:pt x="321" y="135"/>
                    <a:pt x="321" y="135"/>
                    <a:pt x="321" y="135"/>
                  </a:cubicBezTo>
                  <a:cubicBezTo>
                    <a:pt x="322" y="131"/>
                    <a:pt x="322" y="126"/>
                    <a:pt x="322" y="122"/>
                  </a:cubicBezTo>
                  <a:cubicBezTo>
                    <a:pt x="323" y="103"/>
                    <a:pt x="313" y="85"/>
                    <a:pt x="296" y="75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18" y="6"/>
                    <a:pt x="7" y="22"/>
                    <a:pt x="4" y="34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0" y="47"/>
                    <a:pt x="5" y="61"/>
                    <a:pt x="18" y="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algn="r"/>
              <a:endParaRPr lang="en-US" sz="180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CD8CED3-ADC7-6F37-CDFE-15BE416CF9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8845" y="3932518"/>
              <a:ext cx="1866900" cy="495300"/>
            </a:xfrm>
            <a:custGeom>
              <a:avLst/>
              <a:gdLst>
                <a:gd name="T0" fmla="*/ 0 w 441"/>
                <a:gd name="T1" fmla="*/ 156 h 156"/>
                <a:gd name="T2" fmla="*/ 29 w 441"/>
                <a:gd name="T3" fmla="*/ 133 h 156"/>
                <a:gd name="T4" fmla="*/ 441 w 441"/>
                <a:gd name="T5" fmla="*/ 133 h 156"/>
                <a:gd name="T6" fmla="*/ 441 w 441"/>
                <a:gd name="T7" fmla="*/ 0 h 156"/>
                <a:gd name="T8" fmla="*/ 82 w 441"/>
                <a:gd name="T9" fmla="*/ 0 h 156"/>
                <a:gd name="T10" fmla="*/ 31 w 441"/>
                <a:gd name="T11" fmla="*/ 39 h 156"/>
                <a:gd name="T12" fmla="*/ 6 w 441"/>
                <a:gd name="T13" fmla="*/ 133 h 156"/>
                <a:gd name="T14" fmla="*/ 0 w 441"/>
                <a:gd name="T1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1" h="156">
                  <a:moveTo>
                    <a:pt x="0" y="156"/>
                  </a:moveTo>
                  <a:cubicBezTo>
                    <a:pt x="3" y="144"/>
                    <a:pt x="14" y="133"/>
                    <a:pt x="29" y="133"/>
                  </a:cubicBezTo>
                  <a:cubicBezTo>
                    <a:pt x="441" y="133"/>
                    <a:pt x="441" y="133"/>
                    <a:pt x="441" y="133"/>
                  </a:cubicBezTo>
                  <a:cubicBezTo>
                    <a:pt x="441" y="0"/>
                    <a:pt x="441" y="0"/>
                    <a:pt x="441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58" y="0"/>
                    <a:pt x="37" y="16"/>
                    <a:pt x="31" y="39"/>
                  </a:cubicBezTo>
                  <a:cubicBezTo>
                    <a:pt x="6" y="133"/>
                    <a:pt x="6" y="133"/>
                    <a:pt x="6" y="133"/>
                  </a:cubicBezTo>
                  <a:lnTo>
                    <a:pt x="0" y="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algn="r"/>
              <a:endParaRPr lang="en-US" sz="1800"/>
            </a:p>
          </p:txBody>
        </p:sp>
        <p:sp>
          <p:nvSpPr>
            <p:cNvPr id="10" name="Freeform 49">
              <a:extLst>
                <a:ext uri="{FF2B5EF4-FFF2-40B4-BE49-F238E27FC236}">
                  <a16:creationId xmlns:a16="http://schemas.microsoft.com/office/drawing/2014/main" id="{1AF78624-BCED-C2F9-DEC9-B68171C87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11" y="4770721"/>
              <a:ext cx="626533" cy="422275"/>
            </a:xfrm>
            <a:custGeom>
              <a:avLst/>
              <a:gdLst>
                <a:gd name="T0" fmla="*/ 0 w 148"/>
                <a:gd name="T1" fmla="*/ 0 h 133"/>
                <a:gd name="T2" fmla="*/ 0 w 148"/>
                <a:gd name="T3" fmla="*/ 133 h 133"/>
                <a:gd name="T4" fmla="*/ 115 w 148"/>
                <a:gd name="T5" fmla="*/ 133 h 133"/>
                <a:gd name="T6" fmla="*/ 145 w 148"/>
                <a:gd name="T7" fmla="*/ 111 h 133"/>
                <a:gd name="T8" fmla="*/ 145 w 148"/>
                <a:gd name="T9" fmla="*/ 110 h 133"/>
                <a:gd name="T10" fmla="*/ 131 w 148"/>
                <a:gd name="T11" fmla="*/ 75 h 133"/>
                <a:gd name="T12" fmla="*/ 0 w 148"/>
                <a:gd name="T13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33">
                  <a:moveTo>
                    <a:pt x="0" y="0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115" y="133"/>
                    <a:pt x="115" y="133"/>
                    <a:pt x="115" y="133"/>
                  </a:cubicBezTo>
                  <a:cubicBezTo>
                    <a:pt x="131" y="133"/>
                    <a:pt x="141" y="123"/>
                    <a:pt x="145" y="111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8" y="97"/>
                    <a:pt x="144" y="83"/>
                    <a:pt x="131" y="75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2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algn="r"/>
              <a:endParaRPr lang="en-US" sz="1800"/>
            </a:p>
          </p:txBody>
        </p:sp>
        <p:sp>
          <p:nvSpPr>
            <p:cNvPr id="11" name="Freeform 50">
              <a:extLst>
                <a:ext uri="{FF2B5EF4-FFF2-40B4-BE49-F238E27FC236}">
                  <a16:creationId xmlns:a16="http://schemas.microsoft.com/office/drawing/2014/main" id="{9A537B26-764C-4A51-E06A-37A1FA802E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5443" y="4770718"/>
              <a:ext cx="1752600" cy="349250"/>
            </a:xfrm>
            <a:custGeom>
              <a:avLst/>
              <a:gdLst>
                <a:gd name="T0" fmla="*/ 0 w 414"/>
                <a:gd name="T1" fmla="*/ 0 h 110"/>
                <a:gd name="T2" fmla="*/ 411 w 414"/>
                <a:gd name="T3" fmla="*/ 110 h 110"/>
                <a:gd name="T4" fmla="*/ 397 w 414"/>
                <a:gd name="T5" fmla="*/ 75 h 110"/>
                <a:gd name="T6" fmla="*/ 266 w 414"/>
                <a:gd name="T7" fmla="*/ 0 h 110"/>
                <a:gd name="T8" fmla="*/ 0 w 414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110">
                  <a:moveTo>
                    <a:pt x="0" y="0"/>
                  </a:moveTo>
                  <a:cubicBezTo>
                    <a:pt x="411" y="110"/>
                    <a:pt x="411" y="110"/>
                    <a:pt x="411" y="110"/>
                  </a:cubicBezTo>
                  <a:cubicBezTo>
                    <a:pt x="414" y="97"/>
                    <a:pt x="410" y="83"/>
                    <a:pt x="397" y="75"/>
                  </a:cubicBezTo>
                  <a:cubicBezTo>
                    <a:pt x="266" y="0"/>
                    <a:pt x="266" y="0"/>
                    <a:pt x="266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1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algn="r"/>
              <a:endParaRPr lang="en-US" sz="1800"/>
            </a:p>
          </p:txBody>
        </p:sp>
        <p:sp>
          <p:nvSpPr>
            <p:cNvPr id="12" name="Freeform 53">
              <a:extLst>
                <a:ext uri="{FF2B5EF4-FFF2-40B4-BE49-F238E27FC236}">
                  <a16:creationId xmlns:a16="http://schemas.microsoft.com/office/drawing/2014/main" id="{613115DB-8214-8C6F-C402-A64CC7037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12" y="4354796"/>
              <a:ext cx="1350433" cy="346075"/>
            </a:xfrm>
            <a:custGeom>
              <a:avLst/>
              <a:gdLst>
                <a:gd name="T0" fmla="*/ 0 w 319"/>
                <a:gd name="T1" fmla="*/ 24 h 109"/>
                <a:gd name="T2" fmla="*/ 319 w 319"/>
                <a:gd name="T3" fmla="*/ 109 h 109"/>
                <a:gd name="T4" fmla="*/ 293 w 319"/>
                <a:gd name="T5" fmla="*/ 64 h 109"/>
                <a:gd name="T6" fmla="*/ 182 w 319"/>
                <a:gd name="T7" fmla="*/ 0 h 109"/>
                <a:gd name="T8" fmla="*/ 30 w 319"/>
                <a:gd name="T9" fmla="*/ 0 h 109"/>
                <a:gd name="T10" fmla="*/ 1 w 319"/>
                <a:gd name="T11" fmla="*/ 23 h 109"/>
                <a:gd name="T12" fmla="*/ 0 w 319"/>
                <a:gd name="T13" fmla="*/ 2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109">
                  <a:moveTo>
                    <a:pt x="0" y="24"/>
                  </a:moveTo>
                  <a:cubicBezTo>
                    <a:pt x="319" y="109"/>
                    <a:pt x="319" y="109"/>
                    <a:pt x="319" y="109"/>
                  </a:cubicBezTo>
                  <a:cubicBezTo>
                    <a:pt x="319" y="91"/>
                    <a:pt x="309" y="74"/>
                    <a:pt x="293" y="64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5" y="0"/>
                    <a:pt x="4" y="11"/>
                    <a:pt x="1" y="23"/>
                  </a:cubicBezTo>
                  <a:lnTo>
                    <a:pt x="0" y="24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1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algn="r"/>
              <a:endParaRPr lang="en-US" sz="1800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F2B29EE-4855-1CEC-1F14-59B7852EE6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2" t="13508" r="11786" b="15888"/>
          <a:stretch/>
        </p:blipFill>
        <p:spPr>
          <a:xfrm>
            <a:off x="11450532" y="70002"/>
            <a:ext cx="635124" cy="58801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8B2CD2A-43C5-19E9-0B68-97365498B2C2}"/>
              </a:ext>
            </a:extLst>
          </p:cNvPr>
          <p:cNvGrpSpPr/>
          <p:nvPr userDrawn="1"/>
        </p:nvGrpSpPr>
        <p:grpSpPr>
          <a:xfrm>
            <a:off x="0" y="6573327"/>
            <a:ext cx="12876404" cy="892269"/>
            <a:chOff x="0" y="6573327"/>
            <a:chExt cx="12876404" cy="892269"/>
          </a:xfrm>
        </p:grpSpPr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50AD7BEC-212D-1AE2-DA69-0942075A0A62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>
              <a:off x="0" y="6573327"/>
              <a:ext cx="12178690" cy="298541"/>
            </a:xfrm>
            <a:custGeom>
              <a:avLst/>
              <a:gdLst>
                <a:gd name="T0" fmla="*/ 2724 w 2724"/>
                <a:gd name="T1" fmla="*/ 0 h 89"/>
                <a:gd name="T2" fmla="*/ 2724 w 2724"/>
                <a:gd name="T3" fmla="*/ 89 h 89"/>
                <a:gd name="T4" fmla="*/ 100 w 2724"/>
                <a:gd name="T5" fmla="*/ 89 h 89"/>
                <a:gd name="T6" fmla="*/ 23 w 2724"/>
                <a:gd name="T7" fmla="*/ 89 h 89"/>
                <a:gd name="T8" fmla="*/ 3 w 2724"/>
                <a:gd name="T9" fmla="*/ 75 h 89"/>
                <a:gd name="T10" fmla="*/ 3 w 2724"/>
                <a:gd name="T11" fmla="*/ 74 h 89"/>
                <a:gd name="T12" fmla="*/ 12 w 2724"/>
                <a:gd name="T13" fmla="*/ 51 h 89"/>
                <a:gd name="T14" fmla="*/ 100 w 2724"/>
                <a:gd name="T15" fmla="*/ 0 h 89"/>
                <a:gd name="T16" fmla="*/ 2724 w 2724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4" h="89">
                  <a:moveTo>
                    <a:pt x="2724" y="0"/>
                  </a:moveTo>
                  <a:cubicBezTo>
                    <a:pt x="2724" y="89"/>
                    <a:pt x="2724" y="89"/>
                    <a:pt x="2724" y="89"/>
                  </a:cubicBezTo>
                  <a:cubicBezTo>
                    <a:pt x="100" y="89"/>
                    <a:pt x="100" y="89"/>
                    <a:pt x="100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12" y="89"/>
                    <a:pt x="5" y="83"/>
                    <a:pt x="3" y="75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0" y="65"/>
                    <a:pt x="3" y="56"/>
                    <a:pt x="12" y="51"/>
                  </a:cubicBezTo>
                  <a:cubicBezTo>
                    <a:pt x="100" y="0"/>
                    <a:pt x="100" y="0"/>
                    <a:pt x="100" y="0"/>
                  </a:cubicBezTo>
                  <a:lnTo>
                    <a:pt x="2724" y="0"/>
                  </a:lnTo>
                  <a:close/>
                </a:path>
              </a:pathLst>
            </a:custGeom>
            <a:gradFill>
              <a:gsLst>
                <a:gs pos="0">
                  <a:srgbClr val="425C90"/>
                </a:gs>
                <a:gs pos="80000">
                  <a:srgbClr val="425C90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800" dirty="0"/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789BB648-4744-5ACD-1FE1-CB9319B6794F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>
              <a:off x="11297603" y="6623643"/>
              <a:ext cx="970538" cy="543412"/>
            </a:xfrm>
            <a:custGeom>
              <a:avLst/>
              <a:gdLst>
                <a:gd name="T0" fmla="*/ 205 w 217"/>
                <a:gd name="T1" fmla="*/ 39 h 162"/>
                <a:gd name="T2" fmla="*/ 197 w 217"/>
                <a:gd name="T3" fmla="*/ 43 h 162"/>
                <a:gd name="T4" fmla="*/ 32 w 217"/>
                <a:gd name="T5" fmla="*/ 139 h 162"/>
                <a:gd name="T6" fmla="*/ 32 w 217"/>
                <a:gd name="T7" fmla="*/ 139 h 162"/>
                <a:gd name="T8" fmla="*/ 23 w 217"/>
                <a:gd name="T9" fmla="*/ 162 h 162"/>
                <a:gd name="T10" fmla="*/ 19 w 217"/>
                <a:gd name="T11" fmla="*/ 147 h 162"/>
                <a:gd name="T12" fmla="*/ 2 w 217"/>
                <a:gd name="T13" fmla="*/ 83 h 162"/>
                <a:gd name="T14" fmla="*/ 0 w 217"/>
                <a:gd name="T15" fmla="*/ 75 h 162"/>
                <a:gd name="T16" fmla="*/ 18 w 217"/>
                <a:gd name="T17" fmla="*/ 43 h 162"/>
                <a:gd name="T18" fmla="*/ 93 w 217"/>
                <a:gd name="T19" fmla="*/ 0 h 162"/>
                <a:gd name="T20" fmla="*/ 195 w 217"/>
                <a:gd name="T21" fmla="*/ 0 h 162"/>
                <a:gd name="T22" fmla="*/ 214 w 217"/>
                <a:gd name="T23" fmla="*/ 15 h 162"/>
                <a:gd name="T24" fmla="*/ 215 w 217"/>
                <a:gd name="T25" fmla="*/ 16 h 162"/>
                <a:gd name="T26" fmla="*/ 205 w 217"/>
                <a:gd name="T27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162">
                  <a:moveTo>
                    <a:pt x="205" y="39"/>
                  </a:moveTo>
                  <a:cubicBezTo>
                    <a:pt x="197" y="43"/>
                    <a:pt x="197" y="43"/>
                    <a:pt x="197" y="4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23" y="144"/>
                    <a:pt x="20" y="153"/>
                    <a:pt x="23" y="162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1" y="80"/>
                    <a:pt x="0" y="78"/>
                    <a:pt x="0" y="75"/>
                  </a:cubicBezTo>
                  <a:cubicBezTo>
                    <a:pt x="0" y="62"/>
                    <a:pt x="7" y="50"/>
                    <a:pt x="18" y="43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95" y="0"/>
                    <a:pt x="195" y="0"/>
                    <a:pt x="195" y="0"/>
                  </a:cubicBezTo>
                  <a:cubicBezTo>
                    <a:pt x="205" y="0"/>
                    <a:pt x="212" y="7"/>
                    <a:pt x="214" y="15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7" y="24"/>
                    <a:pt x="214" y="34"/>
                    <a:pt x="205" y="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800"/>
            </a:p>
          </p:txBody>
        </p: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BD80CCF2-5FE8-8162-FA1A-5234B22239B9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>
              <a:off x="11311019" y="7116739"/>
              <a:ext cx="1565385" cy="348857"/>
            </a:xfrm>
            <a:custGeom>
              <a:avLst/>
              <a:gdLst>
                <a:gd name="T0" fmla="*/ 350 w 350"/>
                <a:gd name="T1" fmla="*/ 104 h 104"/>
                <a:gd name="T2" fmla="*/ 331 w 350"/>
                <a:gd name="T3" fmla="*/ 89 h 104"/>
                <a:gd name="T4" fmla="*/ 0 w 350"/>
                <a:gd name="T5" fmla="*/ 89 h 104"/>
                <a:gd name="T6" fmla="*/ 0 w 350"/>
                <a:gd name="T7" fmla="*/ 0 h 104"/>
                <a:gd name="T8" fmla="*/ 295 w 350"/>
                <a:gd name="T9" fmla="*/ 0 h 104"/>
                <a:gd name="T10" fmla="*/ 329 w 350"/>
                <a:gd name="T11" fmla="*/ 26 h 104"/>
                <a:gd name="T12" fmla="*/ 346 w 350"/>
                <a:gd name="T13" fmla="*/ 89 h 104"/>
                <a:gd name="T14" fmla="*/ 350 w 350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0" h="104">
                  <a:moveTo>
                    <a:pt x="350" y="104"/>
                  </a:moveTo>
                  <a:cubicBezTo>
                    <a:pt x="348" y="96"/>
                    <a:pt x="341" y="89"/>
                    <a:pt x="331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5" y="0"/>
                    <a:pt x="295" y="0"/>
                    <a:pt x="295" y="0"/>
                  </a:cubicBezTo>
                  <a:cubicBezTo>
                    <a:pt x="311" y="0"/>
                    <a:pt x="325" y="11"/>
                    <a:pt x="329" y="26"/>
                  </a:cubicBezTo>
                  <a:cubicBezTo>
                    <a:pt x="346" y="89"/>
                    <a:pt x="346" y="89"/>
                    <a:pt x="346" y="89"/>
                  </a:cubicBezTo>
                  <a:lnTo>
                    <a:pt x="350" y="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80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CD9D9-BCEE-2658-7E17-11A448F4A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-2" y="6573327"/>
            <a:ext cx="2305052" cy="29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fld id="{FAEAA4C1-3800-4675-BD15-0CA600460F97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6089A-D173-2283-7CF6-21B0BCC22379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4031945" y="6573327"/>
            <a:ext cx="4114800" cy="2814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bg1"/>
                </a:solidFill>
                <a:latin typeface="Montserrat" panose="02000505000000020004" pitchFamily="2" charset="0"/>
                <a:cs typeface="KoHo" panose="00000500000000000000" pitchFamily="2" charset="-34"/>
              </a:defRPr>
            </a:lvl1pPr>
          </a:lstStyle>
          <a:p>
            <a:r>
              <a:rPr lang="en-US" dirty="0"/>
              <a:t>Advanced Robotics &amp; Automated Systems (ARAS)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1B35B-80E7-5F2A-C324-649AEB1975DE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0509250" y="6573327"/>
            <a:ext cx="1193800" cy="28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KoHo" panose="00000500000000000000" pitchFamily="2" charset="-34"/>
                <a:cs typeface="KoHo" panose="00000500000000000000" pitchFamily="2" charset="-34"/>
              </a:defRPr>
            </a:lvl1pPr>
          </a:lstStyle>
          <a:p>
            <a:r>
              <a:rPr lang="en-US" dirty="0"/>
              <a:t>Page </a:t>
            </a:r>
            <a:fld id="{0B184BC9-E1FE-4982-BCA0-78D8A1077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19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>
              <a:lumMod val="50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Wingdings" panose="05000000000000000000" pitchFamily="2" charset="2"/>
        <a:buChar char="Ø"/>
        <a:defRPr sz="2800" kern="1200">
          <a:solidFill>
            <a:srgbClr val="2A4F1D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Wingdings" panose="05000000000000000000" pitchFamily="2" charset="2"/>
        <a:buChar char="ü"/>
        <a:defRPr sz="2400" kern="1200">
          <a:solidFill>
            <a:schemeClr val="accent6">
              <a:lumMod val="50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Wingdings" panose="05000000000000000000" pitchFamily="2" charset="2"/>
        <a:buChar char="q"/>
        <a:defRPr sz="200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SzPct val="150000"/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Courier New" panose="02070309020205020404" pitchFamily="49" charset="0"/>
        <a:buChar char="o"/>
        <a:defRPr sz="1800" kern="1200">
          <a:solidFill>
            <a:schemeClr val="accent6">
              <a:lumMod val="50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931B8-1A8D-EAF9-1BA6-42D888D1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9" y="3080968"/>
            <a:ext cx="7691718" cy="8128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Validation of Camera Calibration</a:t>
            </a:r>
          </a:p>
        </p:txBody>
      </p:sp>
    </p:spTree>
    <p:extLst>
      <p:ext uri="{BB962C8B-B14F-4D97-AF65-F5344CB8AC3E}">
        <p14:creationId xmlns:p14="http://schemas.microsoft.com/office/powerpoint/2010/main" val="362943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786BF-21E1-5A19-D4DE-74A89573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61774-0893-40E9-8F29-85DE526BDEC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DF390-8F45-EFF5-A058-352D30FE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C475D-E9F1-0EA1-DB79-8658491D9B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0B184BC9-E1FE-4982-BCA0-78D8A1077E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18351C-B128-1874-281B-19C507C1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Kamal-</a:t>
            </a:r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ol</a:t>
            </a:r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-</a:t>
            </a:r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Molk</a:t>
            </a:r>
            <a:endParaRPr lang="en-US" dirty="0">
              <a:latin typeface="KoHo" panose="00000500000000000000" pitchFamily="2" charset="-34"/>
              <a:cs typeface="KoHo" panose="00000500000000000000" pitchFamily="2" charset="-34"/>
            </a:endParaRPr>
          </a:p>
        </p:txBody>
      </p:sp>
      <p:pic>
        <p:nvPicPr>
          <p:cNvPr id="6" name="Kamal">
            <a:hlinkClick r:id="" action="ppaction://media"/>
            <a:extLst>
              <a:ext uri="{FF2B5EF4-FFF2-40B4-BE49-F238E27FC236}">
                <a16:creationId xmlns:a16="http://schemas.microsoft.com/office/drawing/2014/main" id="{E39A0B2C-8A24-780E-BECE-4B015BFC8E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0915" y="1067914"/>
            <a:ext cx="8394970" cy="47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17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26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786BF-21E1-5A19-D4DE-74A89573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61774-0893-40E9-8F29-85DE526BDEC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DF390-8F45-EFF5-A058-352D30FE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C475D-E9F1-0EA1-DB79-8658491D9B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0B184BC9-E1FE-4982-BCA0-78D8A1077EF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18351C-B128-1874-281B-19C507C1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Kamal-</a:t>
            </a:r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ol</a:t>
            </a:r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-</a:t>
            </a:r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Molk</a:t>
            </a:r>
            <a:endParaRPr lang="en-US" dirty="0">
              <a:latin typeface="KoHo" panose="00000500000000000000" pitchFamily="2" charset="-34"/>
              <a:cs typeface="KoHo" panose="00000500000000000000" pitchFamily="2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E04A7-E471-93B0-7956-2A21FEE954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601" y="858201"/>
            <a:ext cx="5141598" cy="514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5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786BF-21E1-5A19-D4DE-74A89573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61774-0893-40E9-8F29-85DE526BDEC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DF390-8F45-EFF5-A058-352D30FE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C475D-E9F1-0EA1-DB79-8658491D9B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0B184BC9-E1FE-4982-BCA0-78D8A1077E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18351C-B128-1874-281B-19C507C1A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8" y="350643"/>
            <a:ext cx="10201074" cy="507558"/>
          </a:xfrm>
        </p:spPr>
        <p:txBody>
          <a:bodyPr/>
          <a:lstStyle/>
          <a:p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MuJoCo</a:t>
            </a:r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 (Multi-Joint dynamics with Contact) </a:t>
            </a:r>
          </a:p>
        </p:txBody>
      </p:sp>
      <p:pic>
        <p:nvPicPr>
          <p:cNvPr id="6" name="Universal_Robots_UR5e_MuJoCo_Menagerie_gAqwNeY0juo_136">
            <a:hlinkClick r:id="" action="ppaction://media"/>
            <a:extLst>
              <a:ext uri="{FF2B5EF4-FFF2-40B4-BE49-F238E27FC236}">
                <a16:creationId xmlns:a16="http://schemas.microsoft.com/office/drawing/2014/main" id="{1E9C6688-55F2-9475-7F7A-1CC8D347B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89345" y="1906145"/>
            <a:ext cx="5414594" cy="3045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34C120-74AE-C39D-C9D1-E0A08FEC4C6E}"/>
              </a:ext>
            </a:extLst>
          </p:cNvPr>
          <p:cNvSpPr txBox="1"/>
          <p:nvPr/>
        </p:nvSpPr>
        <p:spPr>
          <a:xfrm>
            <a:off x="614159" y="1445976"/>
            <a:ext cx="5414594" cy="4539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KoHo" panose="00000500000000000000" pitchFamily="2" charset="-34"/>
                <a:ea typeface="Roboto" panose="02000000000000000000" pitchFamily="2" charset="0"/>
                <a:cs typeface="KoHo" panose="00000500000000000000" pitchFamily="2" charset="-34"/>
              </a:rPr>
              <a:t>MuJoCo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KoHo" panose="00000500000000000000" pitchFamily="2" charset="-34"/>
                <a:ea typeface="Roboto" panose="02000000000000000000" pitchFamily="2" charset="0"/>
                <a:cs typeface="KoHo" panose="00000500000000000000" pitchFamily="2" charset="-34"/>
              </a:rPr>
              <a:t> is a physics engine designed for research and development in robotics, biomechanics, graphics, and animation.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KoHo" panose="00000500000000000000" pitchFamily="2" charset="-34"/>
                <a:cs typeface="KoHo" panose="00000500000000000000" pitchFamily="2" charset="-34"/>
              </a:rPr>
              <a:t>Developed by Emo Todorov at the University of Washington.</a:t>
            </a:r>
            <a:endParaRPr lang="en-US" sz="2800" dirty="0">
              <a:solidFill>
                <a:schemeClr val="accent1">
                  <a:lumMod val="50000"/>
                </a:schemeClr>
              </a:solidFill>
              <a:latin typeface="KoHo" panose="00000500000000000000" pitchFamily="2" charset="-34"/>
              <a:ea typeface="Roboto" panose="02000000000000000000" pitchFamily="2" charset="0"/>
              <a:cs typeface="KoHo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06956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01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786BF-21E1-5A19-D4DE-74A89573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61774-0893-40E9-8F29-85DE526BDEC3}" type="datetime2">
              <a:rPr lang="en-US" smtClean="0"/>
              <a:t>Saturday, July 20,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DF390-8F45-EFF5-A058-352D30FE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Robotics &amp; Automated Systems (ARAS)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C475D-E9F1-0EA1-DB79-8658491D9B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0B184BC9-E1FE-4982-BCA0-78D8A1077E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18351C-B128-1874-281B-19C507C1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Simulating Kamal in </a:t>
            </a:r>
            <a:r>
              <a:rPr lang="en-US" dirty="0" err="1">
                <a:latin typeface="KoHo" panose="00000500000000000000" pitchFamily="2" charset="-34"/>
                <a:cs typeface="KoHo" panose="00000500000000000000" pitchFamily="2" charset="-34"/>
              </a:rPr>
              <a:t>MuJoCo</a:t>
            </a:r>
            <a:r>
              <a:rPr lang="en-US" dirty="0">
                <a:latin typeface="KoHo" panose="00000500000000000000" pitchFamily="2" charset="-34"/>
                <a:cs typeface="KoHo" panose="00000500000000000000" pitchFamily="2" charset="-34"/>
              </a:rPr>
              <a:t> </a:t>
            </a:r>
          </a:p>
        </p:txBody>
      </p:sp>
      <p:pic>
        <p:nvPicPr>
          <p:cNvPr id="7" name="bandicam 2024-07-20 19-46-38-542">
            <a:hlinkClick r:id="" action="ppaction://media"/>
            <a:extLst>
              <a:ext uri="{FF2B5EF4-FFF2-40B4-BE49-F238E27FC236}">
                <a16:creationId xmlns:a16="http://schemas.microsoft.com/office/drawing/2014/main" id="{F0D6D0E0-4D83-335F-4342-511B255F5D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143" b="4698"/>
          <a:stretch/>
        </p:blipFill>
        <p:spPr>
          <a:xfrm>
            <a:off x="1219198" y="1091666"/>
            <a:ext cx="9753600" cy="505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41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num1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LatoH-KoHo">
      <a:majorFont>
        <a:latin typeface="Lato Heavy"/>
        <a:ea typeface=""/>
        <a:cs typeface="KoHo"/>
      </a:majorFont>
      <a:minorFont>
        <a:latin typeface="KoHo"/>
        <a:ea typeface=""/>
        <a:cs typeface="KoHo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just">
          <a:lnSpc>
            <a:spcPct val="150000"/>
          </a:lnSpc>
          <a:defRPr sz="2800" dirty="0" smtClean="0">
            <a:solidFill>
              <a:schemeClr val="accent1">
                <a:lumMod val="50000"/>
              </a:schemeClr>
            </a:solidFill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91</Words>
  <Application>Microsoft Office PowerPoint</Application>
  <PresentationFormat>Widescreen</PresentationFormat>
  <Paragraphs>19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Calibri</vt:lpstr>
      <vt:lpstr>Courier New</vt:lpstr>
      <vt:lpstr>KoHo</vt:lpstr>
      <vt:lpstr>Lato</vt:lpstr>
      <vt:lpstr>Lato Heavy</vt:lpstr>
      <vt:lpstr>Montserrat</vt:lpstr>
      <vt:lpstr>Roboto</vt:lpstr>
      <vt:lpstr>Wingdings</vt:lpstr>
      <vt:lpstr>num1</vt:lpstr>
      <vt:lpstr>Custom Design</vt:lpstr>
      <vt:lpstr>Validation of Camera Calibration</vt:lpstr>
      <vt:lpstr>Kamal-ol-Molk</vt:lpstr>
      <vt:lpstr>Kamal-ol-Molk</vt:lpstr>
      <vt:lpstr>MuJoCo (Multi-Joint dynamics with Contact) </vt:lpstr>
      <vt:lpstr>Simulating Kamal in MuJoCo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Kinematic Calibration</dc:title>
  <dc:creator>Ali</dc:creator>
  <cp:lastModifiedBy>Ali</cp:lastModifiedBy>
  <cp:revision>30</cp:revision>
  <dcterms:created xsi:type="dcterms:W3CDTF">2024-05-08T08:03:04Z</dcterms:created>
  <dcterms:modified xsi:type="dcterms:W3CDTF">2024-07-20T16:20:10Z</dcterms:modified>
</cp:coreProperties>
</file>

<file path=docProps/thumbnail.jpeg>
</file>